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2022-12-15T15:33:34Z</dcterms:created>
  <dcterms:modified xsi:type="dcterms:W3CDTF">2022-12-15T15:33:34Z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2022-12-15T00:00:00Z</vt:filetime>
  </property>
</Properties>
</file>