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446"/>
    <a:srgbClr val="B0A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94694"/>
  </p:normalViewPr>
  <p:slideViewPr>
    <p:cSldViewPr snapToGrid="0" snapToObjects="1">
      <p:cViewPr>
        <p:scale>
          <a:sx n="118" d="100"/>
          <a:sy n="118" d="100"/>
        </p:scale>
        <p:origin x="-163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3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18C61B8A-4A93-D848-9525-6B72EC31B4DD}"/>
              </a:ext>
            </a:extLst>
          </p:cNvPr>
          <p:cNvSpPr/>
          <p:nvPr userDrawn="1"/>
        </p:nvSpPr>
        <p:spPr>
          <a:xfrm>
            <a:off x="0" y="763200"/>
            <a:ext cx="8948468" cy="90000"/>
          </a:xfrm>
          <a:prstGeom prst="rect">
            <a:avLst/>
          </a:prstGeom>
          <a:solidFill>
            <a:srgbClr val="B0A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61E1C861-5370-7F48-AC17-DA9211F85C5C}"/>
              </a:ext>
            </a:extLst>
          </p:cNvPr>
          <p:cNvSpPr/>
          <p:nvPr userDrawn="1"/>
        </p:nvSpPr>
        <p:spPr>
          <a:xfrm>
            <a:off x="7784753" y="763200"/>
            <a:ext cx="1359247" cy="88741"/>
          </a:xfrm>
          <a:prstGeom prst="rect">
            <a:avLst/>
          </a:prstGeom>
          <a:solidFill>
            <a:srgbClr val="B0A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478C1605-6C02-9441-9D50-6DFE97552D0D}"/>
              </a:ext>
            </a:extLst>
          </p:cNvPr>
          <p:cNvSpPr/>
          <p:nvPr userDrawn="1"/>
        </p:nvSpPr>
        <p:spPr>
          <a:xfrm>
            <a:off x="360000" y="6326659"/>
            <a:ext cx="1558800" cy="531342"/>
          </a:xfrm>
          <a:prstGeom prst="rect">
            <a:avLst/>
          </a:prstGeom>
          <a:solidFill>
            <a:srgbClr val="6C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u="sng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DE1E531B-57B9-8C43-8FA6-CCAED39746A8}"/>
              </a:ext>
            </a:extLst>
          </p:cNvPr>
          <p:cNvSpPr/>
          <p:nvPr userDrawn="1"/>
        </p:nvSpPr>
        <p:spPr>
          <a:xfrm>
            <a:off x="2076490" y="6765668"/>
            <a:ext cx="7067510" cy="92332"/>
          </a:xfrm>
          <a:prstGeom prst="rect">
            <a:avLst/>
          </a:prstGeom>
          <a:solidFill>
            <a:srgbClr val="B0A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EC61898F-A364-324A-826A-28F20B500ED2}"/>
              </a:ext>
            </a:extLst>
          </p:cNvPr>
          <p:cNvSpPr/>
          <p:nvPr userDrawn="1"/>
        </p:nvSpPr>
        <p:spPr>
          <a:xfrm>
            <a:off x="-1152181" y="6767999"/>
            <a:ext cx="1359247" cy="88741"/>
          </a:xfrm>
          <a:prstGeom prst="rect">
            <a:avLst/>
          </a:prstGeom>
          <a:solidFill>
            <a:srgbClr val="B0A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Bild 13">
            <a:extLst>
              <a:ext uri="{FF2B5EF4-FFF2-40B4-BE49-F238E27FC236}">
                <a16:creationId xmlns:a16="http://schemas.microsoft.com/office/drawing/2014/main" xmlns="" id="{B3392CB3-CDD1-AC42-A021-E23E8DD91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97" y="6394662"/>
            <a:ext cx="1427205" cy="3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3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stenaktion.misereor.de/" TargetMode="External"/><Relationship Id="rId3" Type="http://schemas.openxmlformats.org/officeDocument/2006/relationships/hyperlink" Target="http://www.misereor.de/" TargetMode="External"/><Relationship Id="rId7" Type="http://schemas.openxmlformats.org/officeDocument/2006/relationships/hyperlink" Target="http://www.hungertuch.de/" TargetMode="External"/><Relationship Id="rId2" Type="http://schemas.openxmlformats.org/officeDocument/2006/relationships/hyperlink" Target="mailto:postmaster@misereor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laudia.kolletzki@misereor.de" TargetMode="External"/><Relationship Id="rId5" Type="http://schemas.openxmlformats.org/officeDocument/2006/relationships/hyperlink" Target="mailto:bayern@misereor.de" TargetMode="External"/><Relationship Id="rId4" Type="http://schemas.openxmlformats.org/officeDocument/2006/relationships/hyperlink" Target="mailto:berlin@misereor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54"/>
            <a:ext cx="9149280" cy="6861153"/>
          </a:xfrm>
          <a:prstGeom prst="rect">
            <a:avLst/>
          </a:prstGeom>
        </p:spPr>
      </p:pic>
      <p:pic>
        <p:nvPicPr>
          <p:cNvPr id="3" name="Bild 1">
            <a:extLst>
              <a:ext uri="{FF2B5EF4-FFF2-40B4-BE49-F238E27FC236}">
                <a16:creationId xmlns:a16="http://schemas.microsoft.com/office/drawing/2014/main" xmlns="" id="{D6A0CDA1-2DB1-9043-B583-BA5C4AE79D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42" y="0"/>
            <a:ext cx="9148204" cy="68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193039"/>
            <a:ext cx="5213330" cy="518161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FÄLLT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ZUM DRITTEN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Hermine Annas</a:t>
            </a:r>
          </a:p>
        </p:txBody>
      </p:sp>
    </p:spTree>
    <p:extLst>
      <p:ext uri="{BB962C8B-B14F-4D97-AF65-F5344CB8AC3E}">
        <p14:creationId xmlns:p14="http://schemas.microsoft.com/office/powerpoint/2010/main" val="33987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224129"/>
            <a:ext cx="5076777" cy="511943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10.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WIRD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SEINER KLEIDER BERAUBT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Maja </a:t>
            </a:r>
            <a:r>
              <a:rPr lang="de-DE" sz="1200" i="1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Blömker</a:t>
            </a:r>
            <a:endParaRPr lang="de-DE" sz="1200" i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224129"/>
            <a:ext cx="5113380" cy="511943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11.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WIRD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 DAS KREUZ GENAGELT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Helena Ritter</a:t>
            </a:r>
          </a:p>
        </p:txBody>
      </p:sp>
    </p:spTree>
    <p:extLst>
      <p:ext uri="{BB962C8B-B14F-4D97-AF65-F5344CB8AC3E}">
        <p14:creationId xmlns:p14="http://schemas.microsoft.com/office/powerpoint/2010/main" val="7331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297359"/>
            <a:ext cx="4931733" cy="497297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12.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STIRBT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 KREUZ</a:t>
            </a:r>
          </a:p>
          <a:p>
            <a:pPr>
              <a:lnSpc>
                <a:spcPts val="2180"/>
              </a:lnSpc>
            </a:pPr>
            <a:endParaRPr lang="de-DE" sz="24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Lana Jungbluth</a:t>
            </a:r>
          </a:p>
        </p:txBody>
      </p:sp>
    </p:spTree>
    <p:extLst>
      <p:ext uri="{BB962C8B-B14F-4D97-AF65-F5344CB8AC3E}">
        <p14:creationId xmlns:p14="http://schemas.microsoft.com/office/powerpoint/2010/main" val="39202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297359"/>
            <a:ext cx="4961208" cy="497297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13.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WIRD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VOM KREUZ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ABGENOMMEN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Paula </a:t>
            </a:r>
            <a:r>
              <a:rPr lang="de-DE" sz="1200" i="1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Mellert</a:t>
            </a:r>
            <a:endParaRPr lang="de-DE" sz="1200" i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304840"/>
            <a:ext cx="4923101" cy="495801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14.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WIRD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 GRAB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GELEGT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Ben Eberlein</a:t>
            </a:r>
          </a:p>
        </p:txBody>
      </p:sp>
    </p:spTree>
    <p:extLst>
      <p:ext uri="{BB962C8B-B14F-4D97-AF65-F5344CB8AC3E}">
        <p14:creationId xmlns:p14="http://schemas.microsoft.com/office/powerpoint/2010/main" val="41273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920C274E-7C1A-DD4F-9528-CCC2C80E8B11}"/>
              </a:ext>
            </a:extLst>
          </p:cNvPr>
          <p:cNvSpPr txBox="1"/>
          <p:nvPr/>
        </p:nvSpPr>
        <p:spPr>
          <a:xfrm>
            <a:off x="360000" y="1738564"/>
            <a:ext cx="3043992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i="1" dirty="0"/>
              <a:t>Herausgeber:</a:t>
            </a:r>
          </a:p>
          <a:p>
            <a:r>
              <a:rPr lang="de-DE" sz="1200" dirty="0"/>
              <a:t>Bischöfliches Hilfswerk Misereor e.V.</a:t>
            </a:r>
          </a:p>
          <a:p>
            <a:r>
              <a:rPr lang="de-DE" sz="1200" dirty="0"/>
              <a:t>Mozartstraße 9, 52064 Aachen</a:t>
            </a:r>
          </a:p>
          <a:p>
            <a:r>
              <a:rPr lang="de-DE" sz="1200" dirty="0"/>
              <a:t>Tel.: 0241/442-0, Fax: 0241/442-188</a:t>
            </a:r>
          </a:p>
          <a:p>
            <a:r>
              <a:rPr lang="de-DE" sz="1200" dirty="0" smtClean="0">
                <a:hlinkClick r:id="rId2"/>
              </a:rPr>
              <a:t>postmaster@misereor.de</a:t>
            </a:r>
            <a:r>
              <a:rPr lang="de-DE" sz="1200" dirty="0" smtClean="0"/>
              <a:t> </a:t>
            </a:r>
            <a:endParaRPr lang="de-DE" sz="1200" dirty="0"/>
          </a:p>
          <a:p>
            <a:r>
              <a:rPr lang="de-DE" sz="1200" dirty="0" smtClean="0">
                <a:hlinkClick r:id="rId3"/>
              </a:rPr>
              <a:t>www.misereor.de</a:t>
            </a:r>
            <a:r>
              <a:rPr lang="de-DE" sz="1200" dirty="0" smtClean="0"/>
              <a:t> </a:t>
            </a:r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MISEREOR Arbeitsstelle Berlin</a:t>
            </a:r>
          </a:p>
          <a:p>
            <a:r>
              <a:rPr lang="de-DE" sz="1200" dirty="0"/>
              <a:t>Chausseestraße 128/129, 10115 Berlin</a:t>
            </a:r>
          </a:p>
          <a:p>
            <a:r>
              <a:rPr lang="de-DE" sz="1200" dirty="0"/>
              <a:t>Tel.: 030/44 35 19 80, Fax: 030/44 35 19 86</a:t>
            </a:r>
          </a:p>
          <a:p>
            <a:r>
              <a:rPr lang="de-DE" sz="1200" dirty="0" smtClean="0">
                <a:hlinkClick r:id="rId4"/>
              </a:rPr>
              <a:t>berlin@misereor.de</a:t>
            </a:r>
            <a:r>
              <a:rPr lang="de-DE" sz="1200" dirty="0" smtClean="0"/>
              <a:t> </a:t>
            </a:r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MISEREOR in Bayern</a:t>
            </a:r>
          </a:p>
          <a:p>
            <a:r>
              <a:rPr lang="de-DE" sz="1200" dirty="0"/>
              <a:t>Dachauer Straße 50, 80335 München</a:t>
            </a:r>
          </a:p>
          <a:p>
            <a:r>
              <a:rPr lang="de-DE" sz="1200" dirty="0"/>
              <a:t>Tel.: 089/59 82 79, Fax: 089/5 50 38 48</a:t>
            </a:r>
          </a:p>
          <a:p>
            <a:r>
              <a:rPr lang="de-DE" sz="1200" dirty="0">
                <a:hlinkClick r:id="rId5"/>
              </a:rPr>
              <a:t>bayern@misereor.de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i="1" dirty="0"/>
              <a:t>Spendenkonto:</a:t>
            </a:r>
          </a:p>
          <a:p>
            <a:r>
              <a:rPr lang="de-DE" sz="1200" dirty="0"/>
              <a:t>Pax Bank Aachen</a:t>
            </a:r>
          </a:p>
          <a:p>
            <a:r>
              <a:rPr lang="de-DE" sz="1200" dirty="0"/>
              <a:t>IBAN DE75 3706 0193 0000 1010 10     </a:t>
            </a:r>
          </a:p>
          <a:p>
            <a:r>
              <a:rPr lang="de-DE" sz="1200" dirty="0"/>
              <a:t>BIC GENODED1PAX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8CD4F7B4-B8EF-F84B-834F-C5D7B513011E}"/>
              </a:ext>
            </a:extLst>
          </p:cNvPr>
          <p:cNvSpPr txBox="1"/>
          <p:nvPr/>
        </p:nvSpPr>
        <p:spPr>
          <a:xfrm>
            <a:off x="3821085" y="1738564"/>
            <a:ext cx="304399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i="1" dirty="0"/>
              <a:t>Redaktion:</a:t>
            </a:r>
          </a:p>
          <a:p>
            <a:r>
              <a:rPr lang="de-DE" sz="1200" dirty="0"/>
              <a:t>Dr. Claudia </a:t>
            </a:r>
            <a:r>
              <a:rPr lang="de-DE" sz="1200" dirty="0" smtClean="0"/>
              <a:t>Kolletzki / MISEREOR</a:t>
            </a:r>
            <a:endParaRPr lang="de-DE" sz="1200" dirty="0"/>
          </a:p>
          <a:p>
            <a:r>
              <a:rPr lang="de-DE" sz="1200" dirty="0"/>
              <a:t>Tel.: 0241/442-178</a:t>
            </a:r>
          </a:p>
          <a:p>
            <a:r>
              <a:rPr lang="de-DE" sz="1200" dirty="0" smtClean="0">
                <a:hlinkClick r:id="rId6"/>
              </a:rPr>
              <a:t>claudia.kolletzki@misereor.de</a:t>
            </a:r>
            <a:r>
              <a:rPr lang="de-DE" sz="1200" dirty="0" smtClean="0"/>
              <a:t> </a:t>
            </a:r>
            <a:endParaRPr lang="de-DE" sz="1200" dirty="0"/>
          </a:p>
          <a:p>
            <a:r>
              <a:rPr lang="de-DE" sz="1200" dirty="0" smtClean="0">
                <a:hlinkClick r:id="rId7"/>
              </a:rPr>
              <a:t>www.hungertuch.de</a:t>
            </a:r>
            <a:r>
              <a:rPr lang="de-DE" sz="1200" dirty="0" smtClean="0"/>
              <a:t> </a:t>
            </a:r>
            <a:endParaRPr lang="de-DE" sz="1200" dirty="0"/>
          </a:p>
          <a:p>
            <a:r>
              <a:rPr lang="de-DE" sz="1200" dirty="0" smtClean="0">
                <a:hlinkClick r:id="rId8"/>
              </a:rPr>
              <a:t>www.fastenaktion.misereor.de</a:t>
            </a:r>
            <a:r>
              <a:rPr lang="de-DE" sz="1200" dirty="0" smtClean="0"/>
              <a:t> </a:t>
            </a:r>
            <a:endParaRPr lang="de-DE" sz="1200" dirty="0"/>
          </a:p>
          <a:p>
            <a:r>
              <a:rPr lang="de-DE" sz="1200" dirty="0"/>
              <a:t/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/>
            </a:r>
            <a:br>
              <a:rPr lang="de-DE" sz="1200" dirty="0"/>
            </a:b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699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093075"/>
            <a:ext cx="5330541" cy="538155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WIRD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ZUM TODE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VERURTEILT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Nils Zimmer</a:t>
            </a:r>
          </a:p>
        </p:txBody>
      </p:sp>
    </p:spTree>
    <p:extLst>
      <p:ext uri="{BB962C8B-B14F-4D97-AF65-F5344CB8AC3E}">
        <p14:creationId xmlns:p14="http://schemas.microsoft.com/office/powerpoint/2010/main" val="20561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096368"/>
            <a:ext cx="5341907" cy="53749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NIMMT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DAS KREUZ </a:t>
            </a:r>
            <a:b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AUF SICH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Carla </a:t>
            </a:r>
            <a:r>
              <a:rPr lang="de-DE" sz="1200" i="1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Gutwill</a:t>
            </a:r>
            <a:endParaRPr lang="de-DE" sz="1200" i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096368"/>
            <a:ext cx="5343008" cy="53749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FÄLLT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ZUM ERSTEN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Ben Zimmer</a:t>
            </a:r>
          </a:p>
        </p:txBody>
      </p:sp>
    </p:spTree>
    <p:extLst>
      <p:ext uri="{BB962C8B-B14F-4D97-AF65-F5344CB8AC3E}">
        <p14:creationId xmlns:p14="http://schemas.microsoft.com/office/powerpoint/2010/main" val="7756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119642"/>
            <a:ext cx="5309654" cy="532841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380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BEGEGNET SEINER MUTTER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Maria </a:t>
            </a:r>
            <a:r>
              <a:rPr lang="de-DE" sz="1200" i="1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Kameyah</a:t>
            </a:r>
            <a:endParaRPr lang="de-DE" sz="1200" i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148945"/>
            <a:ext cx="5250876" cy="52698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SIMON VON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KYRENE TRÄGT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DAS KREUZ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Lars Zimmer</a:t>
            </a:r>
          </a:p>
        </p:txBody>
      </p:sp>
    </p:spTree>
    <p:extLst>
      <p:ext uri="{BB962C8B-B14F-4D97-AF65-F5344CB8AC3E}">
        <p14:creationId xmlns:p14="http://schemas.microsoft.com/office/powerpoint/2010/main" val="34461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145998"/>
            <a:ext cx="5250876" cy="52757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VERONIKA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REICHT DAS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SCHWEISSTUCH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Sarah </a:t>
            </a:r>
            <a:r>
              <a:rPr lang="de-DE" sz="1200" i="1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Kameyah</a:t>
            </a:r>
            <a:endParaRPr lang="de-DE" sz="1200" i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193459"/>
            <a:ext cx="5250876" cy="518077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FÄLLT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ZUM ZWEITEN 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 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Nils Zimmer</a:t>
            </a:r>
          </a:p>
        </p:txBody>
      </p:sp>
    </p:spTree>
    <p:extLst>
      <p:ext uri="{BB962C8B-B14F-4D97-AF65-F5344CB8AC3E}">
        <p14:creationId xmlns:p14="http://schemas.microsoft.com/office/powerpoint/2010/main" val="24091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21E373-7DAD-7742-9121-2AF9D83DC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000" y="1173891"/>
            <a:ext cx="5143432" cy="52199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4674B8-FFB4-D74C-9BC6-6BEAA4EB5D43}"/>
              </a:ext>
            </a:extLst>
          </p:cNvPr>
          <p:cNvSpPr txBox="1"/>
          <p:nvPr/>
        </p:nvSpPr>
        <p:spPr>
          <a:xfrm>
            <a:off x="360000" y="1738564"/>
            <a:ext cx="3043992" cy="1662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8. STATION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JESUS TRÖSTET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DIE WEINENDEN</a:t>
            </a:r>
          </a:p>
          <a:p>
            <a:pPr>
              <a:lnSpc>
                <a:spcPts val="2180"/>
              </a:lnSpc>
            </a:pPr>
            <a:r>
              <a:rPr lang="de-DE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FRAUEN</a:t>
            </a:r>
          </a:p>
          <a:p>
            <a:pPr>
              <a:lnSpc>
                <a:spcPts val="2180"/>
              </a:lnSpc>
            </a:pPr>
            <a:endParaRPr lang="de-DE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2180"/>
              </a:lnSpc>
            </a:pPr>
            <a:r>
              <a:rPr lang="de-DE" sz="12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Lena Ludwig</a:t>
            </a:r>
          </a:p>
        </p:txBody>
      </p:sp>
    </p:spTree>
    <p:extLst>
      <p:ext uri="{BB962C8B-B14F-4D97-AF65-F5344CB8AC3E}">
        <p14:creationId xmlns:p14="http://schemas.microsoft.com/office/powerpoint/2010/main" val="23683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227</Words>
  <Application>Microsoft Office PowerPoint</Application>
  <PresentationFormat>Bildschirmpräsentation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Hammers</dc:creator>
  <cp:lastModifiedBy>Kolletzki, Claudia</cp:lastModifiedBy>
  <cp:revision>40</cp:revision>
  <dcterms:created xsi:type="dcterms:W3CDTF">2019-09-08T15:59:09Z</dcterms:created>
  <dcterms:modified xsi:type="dcterms:W3CDTF">2019-10-23T08:02:03Z</dcterms:modified>
</cp:coreProperties>
</file>